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657" autoAdjust="0"/>
  </p:normalViewPr>
  <p:slideViewPr>
    <p:cSldViewPr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F3E6F3-4BA2-45E5-BBD3-5E57068EB18A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4CD673-8C8E-4E46-B06D-0B6A8DAFB58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1432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Сифилис</a:t>
            </a:r>
            <a:r>
              <a:rPr lang="ru-RU" b="1" dirty="0">
                <a:latin typeface="+mn-lt"/>
              </a:rPr>
              <a:t>. Симптомы сифилиса. Лечение сифилиса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214422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3099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Осложнения сифилиса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709160"/>
          </a:xfrm>
        </p:spPr>
        <p:txBody>
          <a:bodyPr/>
          <a:lstStyle/>
          <a:p>
            <a:r>
              <a:rPr lang="ru-RU" dirty="0" smtClean="0"/>
              <a:t>По результатам научных исследований, в отсутствие лечения примерно у трети больных развивается третичный сифилис. Примерно четверть больных из-за него погибает.</a:t>
            </a:r>
          </a:p>
          <a:p>
            <a:r>
              <a:rPr lang="ru-RU" dirty="0" smtClean="0"/>
              <a:t>Врожденный сифилис может приводить к тяжелым поражениям или смерти ребенка.</a:t>
            </a:r>
          </a:p>
          <a:p>
            <a:endParaRPr lang="ru-RU" dirty="0"/>
          </a:p>
        </p:txBody>
      </p:sp>
      <p:pic>
        <p:nvPicPr>
          <p:cNvPr id="7" name="Рисунок 6" descr="450975x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14752"/>
            <a:ext cx="3987800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53" y="5809248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38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сифилиса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215074" cy="65008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Диагностика основана на анализах крови на сифилис. Существует множество видов анализов крови на сифилис. Их делят на две группы – </a:t>
            </a:r>
            <a:r>
              <a:rPr lang="ru-RU" dirty="0" err="1" smtClean="0"/>
              <a:t>нетрепонемные</a:t>
            </a:r>
            <a:r>
              <a:rPr lang="ru-RU" dirty="0" smtClean="0"/>
              <a:t> и </a:t>
            </a:r>
            <a:r>
              <a:rPr lang="ru-RU" dirty="0" err="1" smtClean="0"/>
              <a:t>трепонемные</a:t>
            </a:r>
            <a:endParaRPr lang="ru-RU" dirty="0" smtClean="0"/>
          </a:p>
          <a:p>
            <a:r>
              <a:rPr lang="ru-RU" dirty="0" smtClean="0"/>
              <a:t>Для массовых обследований (в больницах, поликлиниках) используют </a:t>
            </a:r>
            <a:r>
              <a:rPr lang="ru-RU" dirty="0" err="1" smtClean="0"/>
              <a:t>нетрепонемные</a:t>
            </a:r>
            <a:r>
              <a:rPr lang="ru-RU" dirty="0" smtClean="0"/>
              <a:t> анализы крови. В ряде случаев они могут быть ложноположительными, то есть быть положительными в отсутствие сифилиса. Поэтому положительный результат </a:t>
            </a:r>
            <a:r>
              <a:rPr lang="ru-RU" dirty="0" err="1" smtClean="0"/>
              <a:t>нетрепонемных</a:t>
            </a:r>
            <a:r>
              <a:rPr lang="ru-RU" dirty="0" smtClean="0"/>
              <a:t> анализов крови обязательно подтверждают </a:t>
            </a:r>
            <a:r>
              <a:rPr lang="ru-RU" dirty="0" err="1" smtClean="0"/>
              <a:t>трепонемными</a:t>
            </a:r>
            <a:r>
              <a:rPr lang="ru-RU" dirty="0" smtClean="0"/>
              <a:t> анализами крови.</a:t>
            </a:r>
          </a:p>
          <a:p>
            <a:r>
              <a:rPr lang="ru-RU" dirty="0" smtClean="0"/>
              <a:t>Для оценки эффективности лечения применяют </a:t>
            </a:r>
            <a:r>
              <a:rPr lang="ru-RU" dirty="0" err="1" smtClean="0"/>
              <a:t>нетрепонемные</a:t>
            </a:r>
            <a:r>
              <a:rPr lang="ru-RU" dirty="0" smtClean="0"/>
              <a:t> анализы крови в количественном исполнении. </a:t>
            </a:r>
            <a:r>
              <a:rPr lang="ru-RU" dirty="0" err="1" smtClean="0"/>
              <a:t>Трепонемные</a:t>
            </a:r>
            <a:r>
              <a:rPr lang="ru-RU" dirty="0" smtClean="0"/>
              <a:t> анализы крови остаются положительными после перенесенного сифилиса пожизненно. Поэтому для оценки эффективности лечения </a:t>
            </a:r>
            <a:r>
              <a:rPr lang="ru-RU" dirty="0" err="1" smtClean="0"/>
              <a:t>трепонемные</a:t>
            </a:r>
            <a:r>
              <a:rPr lang="ru-RU" dirty="0" smtClean="0"/>
              <a:t> анализы крови </a:t>
            </a:r>
            <a:r>
              <a:rPr lang="ru-RU" b="1" i="1" dirty="0" smtClean="0"/>
              <a:t>НЕ</a:t>
            </a:r>
            <a:r>
              <a:rPr lang="ru-RU" dirty="0" smtClean="0"/>
              <a:t> применяют.</a:t>
            </a:r>
          </a:p>
          <a:p>
            <a:endParaRPr lang="ru-RU" dirty="0"/>
          </a:p>
        </p:txBody>
      </p:sp>
      <p:pic>
        <p:nvPicPr>
          <p:cNvPr id="5" name="Рисунок 4" descr="black-background--medicine--medical-gloves--test-tube-in-hand_3315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2264" y="3000372"/>
            <a:ext cx="242695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olovie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3" y="928670"/>
            <a:ext cx="3095627" cy="185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-99392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 сифилиса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709160"/>
          </a:xfrm>
          <a:noFill/>
          <a:ln>
            <a:noFill/>
          </a:ln>
        </p:spPr>
        <p:txBody>
          <a:bodyPr/>
          <a:lstStyle/>
          <a:p>
            <a:r>
              <a:rPr lang="ru-RU" dirty="0" smtClean="0"/>
              <a:t>Лечение сифилиса должно быть комплексным и индивидуальным.</a:t>
            </a:r>
          </a:p>
          <a:p>
            <a:r>
              <a:rPr lang="ru-RU" dirty="0" smtClean="0"/>
              <a:t>Основу лечения сифилиса составляют антибиотики.</a:t>
            </a:r>
          </a:p>
          <a:p>
            <a:r>
              <a:rPr lang="ru-RU" dirty="0" smtClean="0"/>
              <a:t>В ряде случаев назначают лечение, дополняющее антибиотики (иммунотерапия, общеукрепляющие препараты, физиотерапия и т. д.).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50990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71480"/>
            <a:ext cx="8043890" cy="3429024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Сифилис</a:t>
            </a:r>
            <a:r>
              <a:rPr lang="ru-RU" dirty="0" smtClean="0"/>
              <a:t> относят к классическим заболеваниям, передающимся половым путем (венерическим болезням). Возбудитель – бледная трепонема </a:t>
            </a:r>
            <a:r>
              <a:rPr lang="ru-RU" i="1" dirty="0" smtClean="0"/>
              <a:t>(</a:t>
            </a:r>
            <a:r>
              <a:rPr lang="ru-RU" i="1" dirty="0" err="1" smtClean="0"/>
              <a:t>Treponema</a:t>
            </a:r>
            <a:r>
              <a:rPr lang="ru-RU" i="1" dirty="0" smtClean="0"/>
              <a:t> </a:t>
            </a:r>
            <a:r>
              <a:rPr lang="ru-RU" i="1" dirty="0" err="1" smtClean="0"/>
              <a:t>pallidum</a:t>
            </a:r>
            <a:r>
              <a:rPr lang="ru-RU" i="1" dirty="0" smtClean="0"/>
              <a:t>)</a:t>
            </a:r>
            <a:r>
              <a:rPr lang="ru-RU" dirty="0" smtClean="0"/>
              <a:t>. Сифилис характеризуется медленным прогрессирующим течением. На поздних стадиях он может приводить к тяжелым поражениям нервной системы и внутренних органов.</a:t>
            </a:r>
          </a:p>
          <a:p>
            <a:endParaRPr lang="ru-RU" dirty="0"/>
          </a:p>
        </p:txBody>
      </p:sp>
      <p:pic>
        <p:nvPicPr>
          <p:cNvPr id="6" name="Содержимое 5" descr="180210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0298" y="357187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1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42852"/>
            <a:ext cx="4000496" cy="30003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1249643101_2009-08-07_1404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2500298" cy="33003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2618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357562"/>
            <a:ext cx="4335887" cy="3305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7f7cab87c26f40730fa87e5e5710b1e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142852"/>
            <a:ext cx="2129729" cy="32861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2618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643314"/>
            <a:ext cx="4366485" cy="300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0"/>
            <a:ext cx="2304256" cy="1152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7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Заражение сифилисом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2" y="1357298"/>
            <a:ext cx="4286248" cy="3571900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/>
              <a:t>В большинстве случаев заражение сифилисом происходит при половых контактах. Наиболее заразны больные первичным сифилисом (с язвами на половых органах, во рту или в прямой кишке). Кроме того, возможна передача инфекции от больной матери плоду во время беременности, а также заражение при переливании крови.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00414"/>
            <a:ext cx="5286380" cy="335758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Бытовое заражение встречается крайне редко. Большинство случаев, которые связывают с бытовым заражением, на самом деле являются недоказанными случаями полового заражения. Это обусловлено тем, что бледная трепонема (</a:t>
            </a:r>
            <a:r>
              <a:rPr lang="ru-RU" sz="3200" dirty="0" err="1" smtClean="0"/>
              <a:t>Treponema</a:t>
            </a:r>
            <a:r>
              <a:rPr lang="ru-RU" sz="3200" dirty="0" smtClean="0"/>
              <a:t> </a:t>
            </a:r>
            <a:r>
              <a:rPr lang="ru-RU" sz="3200" dirty="0" err="1" smtClean="0"/>
              <a:t>pallidum</a:t>
            </a:r>
            <a:r>
              <a:rPr lang="ru-RU" sz="3200" dirty="0" smtClean="0"/>
              <a:t>) быстро погибает вне организма человека.</a:t>
            </a:r>
          </a:p>
          <a:p>
            <a:r>
              <a:rPr lang="ru-RU" sz="3200" dirty="0" smtClean="0"/>
              <a:t>Вероятность заражения при однократном половом контакте с больным сифилисом составляет около 30%.</a:t>
            </a:r>
          </a:p>
          <a:p>
            <a:endParaRPr lang="ru-RU" dirty="0"/>
          </a:p>
        </p:txBody>
      </p:sp>
      <p:pic>
        <p:nvPicPr>
          <p:cNvPr id="6" name="Рисунок 5" descr="Syphili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071546"/>
            <a:ext cx="400052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5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571876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Инкубационный период сифилиса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Инкубационный период сифилиса обычно составляет 3-4 недели (от 2 до 6 недель).</a:t>
            </a:r>
          </a:p>
          <a:p>
            <a:endParaRPr lang="ru-RU" dirty="0"/>
          </a:p>
        </p:txBody>
      </p:sp>
      <p:pic>
        <p:nvPicPr>
          <p:cNvPr id="8" name="Рисунок 7" descr="20120711-fri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4809744" cy="2542032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17340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Симптомы сифилиса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Симптомы сифилиса очень разнообразны. Они меняются в зависимости от стадии заболевания. Выделяют три стадии сифилиса.</a:t>
            </a:r>
          </a:p>
          <a:p>
            <a:endParaRPr lang="ru-RU" dirty="0"/>
          </a:p>
        </p:txBody>
      </p:sp>
      <p:pic>
        <p:nvPicPr>
          <p:cNvPr id="8" name="Рисунок 7" descr="1379521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286124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77272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243408"/>
            <a:ext cx="8229600" cy="1143000"/>
          </a:xfrm>
        </p:spPr>
        <p:txBody>
          <a:bodyPr/>
          <a:lstStyle/>
          <a:p>
            <a:r>
              <a:rPr lang="ru-RU" dirty="0" smtClean="0"/>
              <a:t>Первичный сифилис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28660" y="857232"/>
            <a:ext cx="4924460" cy="57150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Первичный сифилис возникает после окончания инкубационного периода. В месте проникновения возбудителя в организм (половые органы, слизистая рта или прямой кишки) возникает безболезненная язва с плотным основанием (твердый шанкр). Через 1-2 недели после возникновения язвы увеличиваются ближайшие лимфатические узлы (при локализации язвы во рту увеличиваются подчелюстные, при поражении половых органов – паховые). Язва (твердый шанкр) самостоятельно заживает в течение 3-6 недель после возникновения.</a:t>
            </a:r>
          </a:p>
          <a:p>
            <a:endParaRPr lang="ru-RU" dirty="0"/>
          </a:p>
        </p:txBody>
      </p:sp>
      <p:pic>
        <p:nvPicPr>
          <p:cNvPr id="8" name="Содержимое 7" descr="images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071546"/>
            <a:ext cx="347242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rak_limfouzl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057" y="3500438"/>
            <a:ext cx="480494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dirty="0" smtClean="0"/>
              <a:t>Вторичный сифилис</a:t>
            </a:r>
            <a:endParaRPr lang="ru-RU" dirty="0"/>
          </a:p>
        </p:txBody>
      </p:sp>
      <p:pic>
        <p:nvPicPr>
          <p:cNvPr id="5" name="Содержимое 4" descr="An_introduction_to_dermatology_1905_syphilis_seconda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313189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26" y="1357298"/>
            <a:ext cx="5214974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Вторичный сифилис начинается через 4-10 недель после появления язвы (2-4 месяца после заражения). Он характеризуется симметричной бледной сыпью по всему телу, включая ладони и подошвы. Возникновение сыпи нередко сопровождается головной болью, недомоганием, повышением температуры тела (как при гриппе). Увеличиваются лимфатические узлы по всему телу. Вторичный сифилис протекает в виде чередования обострений и ремиссий (бессимптомных периодов). При этом возможно выпадение волос на голове.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-99392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Третичный сифилис.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Третичный сифилис возникает в отсутствие лечения через много лет после заражения. При этом поражается нервная система (включая головной и спинной мозг), кости и внутренние органы (включая сердце, печень и т. д.).</a:t>
            </a:r>
          </a:p>
          <a:p>
            <a:r>
              <a:rPr lang="ru-RU" dirty="0" smtClean="0"/>
              <a:t>При заражении во время беременности у ребенка возможен врожденный сифилис.</a:t>
            </a:r>
            <a:endParaRPr lang="ru-RU" dirty="0"/>
          </a:p>
        </p:txBody>
      </p:sp>
      <p:pic>
        <p:nvPicPr>
          <p:cNvPr id="5" name="Содержимое 4" descr="13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14488"/>
            <a:ext cx="435768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2304256" cy="11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464549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574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Сифилис. Симптомы сифилиса. Лечение сифилиса </vt:lpstr>
      <vt:lpstr>Презентация PowerPoint</vt:lpstr>
      <vt:lpstr>Презентация PowerPoint</vt:lpstr>
      <vt:lpstr>Заражение сифилисом </vt:lpstr>
      <vt:lpstr>Инкубационный период сифилиса </vt:lpstr>
      <vt:lpstr>Симптомы сифилиса </vt:lpstr>
      <vt:lpstr>Первичный сифилис</vt:lpstr>
      <vt:lpstr>Вторичный сифилис</vt:lpstr>
      <vt:lpstr>Третичный сифилис.</vt:lpstr>
      <vt:lpstr>Осложнения сифилиса </vt:lpstr>
      <vt:lpstr>Диагностика сифилиса </vt:lpstr>
      <vt:lpstr>Лечение сифилиса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Сифилис. Симптомы сифилиса. Лечение сифилиса</dc:title>
  <dc:creator>ADMIN</dc:creator>
  <cp:lastModifiedBy>Док</cp:lastModifiedBy>
  <cp:revision>14</cp:revision>
  <dcterms:created xsi:type="dcterms:W3CDTF">2014-10-07T12:07:36Z</dcterms:created>
  <dcterms:modified xsi:type="dcterms:W3CDTF">2017-07-14T04:30:05Z</dcterms:modified>
</cp:coreProperties>
</file>